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sldIdLst>
    <p:sldId id="269" r:id="rId2"/>
    <p:sldId id="270" r:id="rId3"/>
    <p:sldId id="263" r:id="rId4"/>
    <p:sldId id="262" r:id="rId5"/>
    <p:sldId id="264" r:id="rId6"/>
    <p:sldId id="277" r:id="rId7"/>
    <p:sldId id="278" r:id="rId8"/>
    <p:sldId id="284" r:id="rId9"/>
    <p:sldId id="260" r:id="rId10"/>
    <p:sldId id="283" r:id="rId11"/>
    <p:sldId id="279" r:id="rId12"/>
    <p:sldId id="282" r:id="rId13"/>
    <p:sldId id="265" r:id="rId14"/>
    <p:sldId id="281" r:id="rId15"/>
    <p:sldId id="268" r:id="rId16"/>
    <p:sldId id="280" r:id="rId17"/>
    <p:sldId id="266" r:id="rId18"/>
    <p:sldId id="271" r:id="rId19"/>
    <p:sldId id="267" r:id="rId20"/>
    <p:sldId id="272" r:id="rId21"/>
    <p:sldId id="273" r:id="rId22"/>
    <p:sldId id="274" r:id="rId23"/>
    <p:sldId id="275" r:id="rId24"/>
    <p:sldId id="276" r:id="rId2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Gentona Book" pitchFamily="2" charset="77"/>
      <p:regular r:id="rId32"/>
      <p:bold r:id="rId33"/>
      <p:italic r:id="rId34"/>
    </p:embeddedFont>
    <p:embeddedFont>
      <p:font typeface="Gentona Medium" pitchFamily="2" charset="77"/>
      <p:regular r:id="rId3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856"/>
    <a:srgbClr val="FA4616"/>
    <a:srgbClr val="0021A5"/>
    <a:srgbClr val="333B3E"/>
    <a:srgbClr val="668C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313"/>
    <p:restoredTop sz="96327"/>
  </p:normalViewPr>
  <p:slideViewPr>
    <p:cSldViewPr snapToGrid="0">
      <p:cViewPr varScale="1">
        <p:scale>
          <a:sx n="171" d="100"/>
          <a:sy n="171" d="100"/>
        </p:scale>
        <p:origin x="80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UF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outdoor, day&#10;&#10;Description automatically generated">
            <a:extLst>
              <a:ext uri="{FF2B5EF4-FFF2-40B4-BE49-F238E27FC236}">
                <a16:creationId xmlns:a16="http://schemas.microsoft.com/office/drawing/2014/main" id="{4941234F-14D8-623F-7F20-7CF02E2E49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6" t="990" r="585" b="1547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DCE677A-2F52-5DE8-C7A0-D5634C38196D}"/>
              </a:ext>
            </a:extLst>
          </p:cNvPr>
          <p:cNvSpPr/>
          <p:nvPr userDrawn="1"/>
        </p:nvSpPr>
        <p:spPr>
          <a:xfrm>
            <a:off x="1" y="0"/>
            <a:ext cx="9144000" cy="5143500"/>
          </a:xfrm>
          <a:prstGeom prst="rect">
            <a:avLst/>
          </a:prstGeom>
          <a:gradFill>
            <a:gsLst>
              <a:gs pos="17000">
                <a:srgbClr val="002856"/>
              </a:gs>
              <a:gs pos="100000">
                <a:srgbClr val="002856"/>
              </a:gs>
              <a:gs pos="63000">
                <a:srgbClr val="002856">
                  <a:alpha val="0"/>
                </a:srgbClr>
              </a:gs>
              <a:gs pos="59000">
                <a:srgbClr val="002856">
                  <a:alpha val="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>
            <a:normAutofit/>
          </a:bodyPr>
          <a:lstStyle>
            <a:lvl1pPr algn="ctr">
              <a:defRPr sz="3200" b="1" i="0">
                <a:solidFill>
                  <a:schemeClr val="bg1"/>
                </a:solidFill>
                <a:latin typeface="Gentona Book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Gentona Medium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B0853B7-61C2-AA51-07E9-5D4F35F46B29}"/>
              </a:ext>
            </a:extLst>
          </p:cNvPr>
          <p:cNvCxnSpPr>
            <a:cxnSpLocks/>
          </p:cNvCxnSpPr>
          <p:nvPr userDrawn="1"/>
        </p:nvCxnSpPr>
        <p:spPr>
          <a:xfrm>
            <a:off x="1143000" y="2632472"/>
            <a:ext cx="6858000" cy="0"/>
          </a:xfrm>
          <a:prstGeom prst="line">
            <a:avLst/>
          </a:prstGeom>
          <a:ln>
            <a:solidFill>
              <a:srgbClr val="FA461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E5AC6415-9BAB-582E-C672-D1474400831F}"/>
              </a:ext>
            </a:extLst>
          </p:cNvPr>
          <p:cNvSpPr/>
          <p:nvPr userDrawn="1"/>
        </p:nvSpPr>
        <p:spPr>
          <a:xfrm>
            <a:off x="0" y="0"/>
            <a:ext cx="1094282" cy="1056640"/>
          </a:xfrm>
          <a:prstGeom prst="rect">
            <a:avLst/>
          </a:prstGeom>
          <a:solidFill>
            <a:srgbClr val="FA461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21FB4DCC-9475-2534-8C5D-F81F258E7C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5923" y="262328"/>
            <a:ext cx="533545" cy="52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577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Va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outdoor, day&#10;&#10;Description automatically generated">
            <a:extLst>
              <a:ext uri="{FF2B5EF4-FFF2-40B4-BE49-F238E27FC236}">
                <a16:creationId xmlns:a16="http://schemas.microsoft.com/office/drawing/2014/main" id="{4941234F-14D8-623F-7F20-7CF02E2E49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6" t="990" r="585" b="1547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D06D4A7-877A-6F21-F4CA-BBB51A8FD0AF}"/>
              </a:ext>
            </a:extLst>
          </p:cNvPr>
          <p:cNvSpPr/>
          <p:nvPr userDrawn="1"/>
        </p:nvSpPr>
        <p:spPr>
          <a:xfrm>
            <a:off x="1" y="0"/>
            <a:ext cx="9144000" cy="5143500"/>
          </a:xfrm>
          <a:prstGeom prst="rect">
            <a:avLst/>
          </a:prstGeom>
          <a:gradFill>
            <a:gsLst>
              <a:gs pos="17000">
                <a:srgbClr val="002856"/>
              </a:gs>
              <a:gs pos="100000">
                <a:srgbClr val="002856"/>
              </a:gs>
              <a:gs pos="63000">
                <a:srgbClr val="002856">
                  <a:alpha val="0"/>
                </a:srgbClr>
              </a:gs>
              <a:gs pos="59000">
                <a:srgbClr val="002856">
                  <a:alpha val="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>
            <a:normAutofit/>
          </a:bodyPr>
          <a:lstStyle>
            <a:lvl1pPr algn="ctr">
              <a:defRPr sz="3200" b="1" i="0">
                <a:solidFill>
                  <a:schemeClr val="bg1"/>
                </a:solidFill>
                <a:latin typeface="Gentona Book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Gentona Medium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B0853B7-61C2-AA51-07E9-5D4F35F46B29}"/>
              </a:ext>
            </a:extLst>
          </p:cNvPr>
          <p:cNvCxnSpPr>
            <a:cxnSpLocks/>
          </p:cNvCxnSpPr>
          <p:nvPr userDrawn="1"/>
        </p:nvCxnSpPr>
        <p:spPr>
          <a:xfrm>
            <a:off x="1143000" y="2632472"/>
            <a:ext cx="6858000" cy="0"/>
          </a:xfrm>
          <a:prstGeom prst="line">
            <a:avLst/>
          </a:prstGeom>
          <a:ln>
            <a:solidFill>
              <a:srgbClr val="FA461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CD6155A-276C-70F1-B08E-9D16DAB88E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3967" y="3556416"/>
            <a:ext cx="1404698" cy="140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485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FD9F6-C82C-E2E2-5D0A-A55D4136C7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6400" y="181619"/>
            <a:ext cx="7886700" cy="363238"/>
          </a:xfrm>
        </p:spPr>
        <p:txBody>
          <a:bodyPr>
            <a:normAutofit/>
          </a:bodyPr>
          <a:lstStyle>
            <a:lvl1pPr>
              <a:defRPr sz="2400" b="1" i="0">
                <a:solidFill>
                  <a:srgbClr val="0021A5"/>
                </a:solidFill>
                <a:latin typeface="Gentona Book" pitchFamily="2" charset="77"/>
              </a:defRPr>
            </a:lvl1pPr>
          </a:lstStyle>
          <a:p>
            <a:r>
              <a:rPr lang="en-US" dirty="0"/>
              <a:t>Click to edit content page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6D93FE-3FA8-4AF0-BA88-037BF8BE5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06B2F-C88A-0D43-8AB4-774B303A4D06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5722A44-6AAC-0191-9D4D-9B4AF2596E8E}"/>
              </a:ext>
            </a:extLst>
          </p:cNvPr>
          <p:cNvCxnSpPr>
            <a:cxnSpLocks/>
          </p:cNvCxnSpPr>
          <p:nvPr userDrawn="1"/>
        </p:nvCxnSpPr>
        <p:spPr>
          <a:xfrm>
            <a:off x="246400" y="586315"/>
            <a:ext cx="5539803" cy="0"/>
          </a:xfrm>
          <a:prstGeom prst="line">
            <a:avLst/>
          </a:prstGeom>
          <a:ln>
            <a:solidFill>
              <a:srgbClr val="FA461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DAA24B4-E19C-404F-1A13-F1C1B04800D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46063" y="1165637"/>
            <a:ext cx="8269287" cy="3262378"/>
          </a:xfrm>
        </p:spPr>
        <p:txBody>
          <a:bodyPr/>
          <a:lstStyle>
            <a:lvl1pPr>
              <a:defRPr sz="1800" b="0" i="0">
                <a:solidFill>
                  <a:srgbClr val="333B3E"/>
                </a:solidFill>
                <a:latin typeface="Gentona Book" pitchFamily="2" charset="77"/>
              </a:defRPr>
            </a:lvl1pPr>
            <a:lvl2pPr>
              <a:defRPr sz="1600" b="0" i="0">
                <a:solidFill>
                  <a:srgbClr val="333B3E"/>
                </a:solidFill>
                <a:latin typeface="Gentona Book" pitchFamily="2" charset="77"/>
              </a:defRPr>
            </a:lvl2pPr>
            <a:lvl3pPr>
              <a:defRPr sz="1400" b="0" i="0">
                <a:solidFill>
                  <a:srgbClr val="333B3E"/>
                </a:solidFill>
                <a:latin typeface="Gentona Book" pitchFamily="2" charset="77"/>
              </a:defRPr>
            </a:lvl3pPr>
            <a:lvl4pPr>
              <a:defRPr sz="1200" b="0" i="0">
                <a:solidFill>
                  <a:srgbClr val="333B3E"/>
                </a:solidFill>
                <a:latin typeface="Gentona Book" pitchFamily="2" charset="77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4E8BBF59-24CA-C675-8158-2BEE123D03F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46063" y="620513"/>
            <a:ext cx="7886700" cy="444500"/>
          </a:xfrm>
        </p:spPr>
        <p:txBody>
          <a:bodyPr/>
          <a:lstStyle>
            <a:lvl1pPr marL="0" indent="0">
              <a:buNone/>
              <a:defRPr sz="1400" b="0" i="0" spc="300">
                <a:solidFill>
                  <a:srgbClr val="002856"/>
                </a:solidFill>
                <a:latin typeface="Gentona Medium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30838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5ACDFD1-1235-AA45-38DE-DC0ED385A0B8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4FD9F6-C82C-E2E2-5D0A-A55D4136C7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6400" y="181619"/>
            <a:ext cx="7886700" cy="363238"/>
          </a:xfrm>
        </p:spPr>
        <p:txBody>
          <a:bodyPr>
            <a:normAutofit/>
          </a:bodyPr>
          <a:lstStyle>
            <a:lvl1pPr>
              <a:defRPr sz="2400" b="1" i="0">
                <a:solidFill>
                  <a:srgbClr val="FA4616"/>
                </a:solidFill>
                <a:latin typeface="Gentona Book" pitchFamily="2" charset="77"/>
              </a:defRPr>
            </a:lvl1pPr>
          </a:lstStyle>
          <a:p>
            <a:r>
              <a:rPr lang="en-US" dirty="0"/>
              <a:t>Click to edit content page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6D93FE-3FA8-4AF0-BA88-037BF8BE5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06B2F-C88A-0D43-8AB4-774B303A4D06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5722A44-6AAC-0191-9D4D-9B4AF2596E8E}"/>
              </a:ext>
            </a:extLst>
          </p:cNvPr>
          <p:cNvCxnSpPr>
            <a:cxnSpLocks/>
          </p:cNvCxnSpPr>
          <p:nvPr userDrawn="1"/>
        </p:nvCxnSpPr>
        <p:spPr>
          <a:xfrm>
            <a:off x="246400" y="586315"/>
            <a:ext cx="5539803" cy="0"/>
          </a:xfrm>
          <a:prstGeom prst="line">
            <a:avLst/>
          </a:prstGeom>
          <a:ln>
            <a:solidFill>
              <a:srgbClr val="FA461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DAA24B4-E19C-404F-1A13-F1C1B04800D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46063" y="1165637"/>
            <a:ext cx="8269287" cy="3262378"/>
          </a:xfrm>
        </p:spPr>
        <p:txBody>
          <a:bodyPr/>
          <a:lstStyle>
            <a:lvl1pPr>
              <a:defRPr sz="1800" b="0" i="0">
                <a:solidFill>
                  <a:schemeClr val="bg1"/>
                </a:solidFill>
                <a:latin typeface="Gentona Book" pitchFamily="2" charset="77"/>
              </a:defRPr>
            </a:lvl1pPr>
            <a:lvl2pPr>
              <a:defRPr sz="1600" b="0" i="0">
                <a:solidFill>
                  <a:schemeClr val="bg1"/>
                </a:solidFill>
                <a:latin typeface="Gentona Book" pitchFamily="2" charset="77"/>
              </a:defRPr>
            </a:lvl2pPr>
            <a:lvl3pPr>
              <a:defRPr sz="1400" b="0" i="0">
                <a:solidFill>
                  <a:schemeClr val="bg1"/>
                </a:solidFill>
                <a:latin typeface="Gentona Book" pitchFamily="2" charset="77"/>
              </a:defRPr>
            </a:lvl3pPr>
            <a:lvl4pPr>
              <a:defRPr sz="1200" b="0" i="0">
                <a:solidFill>
                  <a:schemeClr val="bg1"/>
                </a:solidFill>
                <a:latin typeface="Gentona Book" pitchFamily="2" charset="77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4E8BBF59-24CA-C675-8158-2BEE123D03F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46063" y="620513"/>
            <a:ext cx="7886700" cy="444500"/>
          </a:xfrm>
        </p:spPr>
        <p:txBody>
          <a:bodyPr/>
          <a:lstStyle>
            <a:lvl1pPr marL="0" indent="0">
              <a:buNone/>
              <a:defRPr sz="1400" b="0" i="0" spc="300">
                <a:solidFill>
                  <a:schemeClr val="bg1"/>
                </a:solidFill>
                <a:latin typeface="Gentona Medium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14507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FD9F6-C82C-E2E2-5D0A-A55D4136C7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6400" y="698086"/>
            <a:ext cx="7886700" cy="363238"/>
          </a:xfrm>
        </p:spPr>
        <p:txBody>
          <a:bodyPr>
            <a:normAutofit/>
          </a:bodyPr>
          <a:lstStyle>
            <a:lvl1pPr>
              <a:defRPr sz="2400" b="1" i="0">
                <a:solidFill>
                  <a:srgbClr val="0021A5"/>
                </a:solidFill>
                <a:latin typeface="Gentona Book" pitchFamily="2" charset="77"/>
              </a:defRPr>
            </a:lvl1pPr>
          </a:lstStyle>
          <a:p>
            <a:r>
              <a:rPr lang="en-US" dirty="0"/>
              <a:t>Click to edit content page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6D93FE-3FA8-4AF0-BA88-037BF8BE5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06B2F-C88A-0D43-8AB4-774B303A4D06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5722A44-6AAC-0191-9D4D-9B4AF2596E8E}"/>
              </a:ext>
            </a:extLst>
          </p:cNvPr>
          <p:cNvCxnSpPr>
            <a:cxnSpLocks/>
          </p:cNvCxnSpPr>
          <p:nvPr userDrawn="1"/>
        </p:nvCxnSpPr>
        <p:spPr>
          <a:xfrm>
            <a:off x="246400" y="1102782"/>
            <a:ext cx="5539803" cy="0"/>
          </a:xfrm>
          <a:prstGeom prst="line">
            <a:avLst/>
          </a:prstGeom>
          <a:ln>
            <a:solidFill>
              <a:srgbClr val="FA461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DAA24B4-E19C-404F-1A13-F1C1B04800D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46063" y="1682104"/>
            <a:ext cx="8269287" cy="3262378"/>
          </a:xfrm>
        </p:spPr>
        <p:txBody>
          <a:bodyPr/>
          <a:lstStyle>
            <a:lvl1pPr>
              <a:defRPr sz="1800" b="0" i="0">
                <a:solidFill>
                  <a:srgbClr val="333B3E"/>
                </a:solidFill>
                <a:latin typeface="Gentona Book" pitchFamily="2" charset="77"/>
              </a:defRPr>
            </a:lvl1pPr>
            <a:lvl2pPr>
              <a:defRPr sz="1600" b="0" i="0">
                <a:solidFill>
                  <a:srgbClr val="333B3E"/>
                </a:solidFill>
                <a:latin typeface="Gentona Book" pitchFamily="2" charset="77"/>
              </a:defRPr>
            </a:lvl2pPr>
            <a:lvl3pPr>
              <a:defRPr sz="1400" b="0" i="0">
                <a:solidFill>
                  <a:srgbClr val="333B3E"/>
                </a:solidFill>
                <a:latin typeface="Gentona Book" pitchFamily="2" charset="77"/>
              </a:defRPr>
            </a:lvl3pPr>
            <a:lvl4pPr>
              <a:defRPr sz="1200" b="0" i="0">
                <a:solidFill>
                  <a:srgbClr val="333B3E"/>
                </a:solidFill>
                <a:latin typeface="Gentona Book" pitchFamily="2" charset="77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4E8BBF59-24CA-C675-8158-2BEE123D03F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46063" y="1136980"/>
            <a:ext cx="7886700" cy="444500"/>
          </a:xfrm>
        </p:spPr>
        <p:txBody>
          <a:bodyPr/>
          <a:lstStyle>
            <a:lvl1pPr marL="0" indent="0">
              <a:buNone/>
              <a:defRPr sz="1400" b="0" i="0" spc="300">
                <a:solidFill>
                  <a:srgbClr val="002856"/>
                </a:solidFill>
                <a:latin typeface="Gentona Medium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03D15F-E6CD-540D-019D-39FC765C6F6C}"/>
              </a:ext>
            </a:extLst>
          </p:cNvPr>
          <p:cNvSpPr/>
          <p:nvPr userDrawn="1"/>
        </p:nvSpPr>
        <p:spPr>
          <a:xfrm>
            <a:off x="0" y="0"/>
            <a:ext cx="9144000" cy="507998"/>
          </a:xfrm>
          <a:prstGeom prst="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E2A16E87-C769-C9A4-363B-72154369F8FA}"/>
              </a:ext>
            </a:extLst>
          </p:cNvPr>
          <p:cNvSpPr/>
          <p:nvPr userDrawn="1"/>
        </p:nvSpPr>
        <p:spPr>
          <a:xfrm>
            <a:off x="8283483" y="346706"/>
            <a:ext cx="367334" cy="316668"/>
          </a:xfrm>
          <a:prstGeom prst="hexagon">
            <a:avLst/>
          </a:prstGeom>
          <a:solidFill>
            <a:srgbClr val="668CBB">
              <a:alpha val="4993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5661CB5E-3979-526F-DF07-C30AA302932B}"/>
              </a:ext>
            </a:extLst>
          </p:cNvPr>
          <p:cNvSpPr/>
          <p:nvPr userDrawn="1"/>
        </p:nvSpPr>
        <p:spPr>
          <a:xfrm>
            <a:off x="8684582" y="665503"/>
            <a:ext cx="149902" cy="129226"/>
          </a:xfrm>
          <a:prstGeom prst="hexagon">
            <a:avLst/>
          </a:prstGeom>
          <a:solidFill>
            <a:srgbClr val="668CBB">
              <a:alpha val="4993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CE6C62B3-DB78-4F7B-42F3-8EDBCBBC8084}"/>
              </a:ext>
            </a:extLst>
          </p:cNvPr>
          <p:cNvSpPr/>
          <p:nvPr userDrawn="1"/>
        </p:nvSpPr>
        <p:spPr>
          <a:xfrm>
            <a:off x="8557166" y="882860"/>
            <a:ext cx="74875" cy="64547"/>
          </a:xfrm>
          <a:prstGeom prst="hexagon">
            <a:avLst/>
          </a:prstGeom>
          <a:solidFill>
            <a:srgbClr val="668CBB">
              <a:alpha val="4993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5937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FD9F6-C82C-E2E2-5D0A-A55D4136C7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6400" y="181619"/>
            <a:ext cx="7886700" cy="363238"/>
          </a:xfrm>
        </p:spPr>
        <p:txBody>
          <a:bodyPr>
            <a:normAutofit/>
          </a:bodyPr>
          <a:lstStyle>
            <a:lvl1pPr>
              <a:defRPr sz="2400" b="1" i="0">
                <a:solidFill>
                  <a:srgbClr val="0021A5"/>
                </a:solidFill>
                <a:latin typeface="Gentona Book" pitchFamily="2" charset="77"/>
              </a:defRPr>
            </a:lvl1pPr>
          </a:lstStyle>
          <a:p>
            <a:r>
              <a:rPr lang="en-US" dirty="0"/>
              <a:t>Click to edit content page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6D93FE-3FA8-4AF0-BA88-037BF8BE5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06B2F-C88A-0D43-8AB4-774B303A4D06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5722A44-6AAC-0191-9D4D-9B4AF2596E8E}"/>
              </a:ext>
            </a:extLst>
          </p:cNvPr>
          <p:cNvCxnSpPr>
            <a:cxnSpLocks/>
          </p:cNvCxnSpPr>
          <p:nvPr userDrawn="1"/>
        </p:nvCxnSpPr>
        <p:spPr>
          <a:xfrm>
            <a:off x="246400" y="586315"/>
            <a:ext cx="5539803" cy="0"/>
          </a:xfrm>
          <a:prstGeom prst="line">
            <a:avLst/>
          </a:prstGeom>
          <a:ln>
            <a:solidFill>
              <a:srgbClr val="FA461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DAA24B4-E19C-404F-1A13-F1C1B04800D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46063" y="1165637"/>
            <a:ext cx="8269287" cy="3262378"/>
          </a:xfrm>
        </p:spPr>
        <p:txBody>
          <a:bodyPr/>
          <a:lstStyle>
            <a:lvl1pPr>
              <a:defRPr sz="1800" b="0" i="0">
                <a:solidFill>
                  <a:srgbClr val="333B3E"/>
                </a:solidFill>
                <a:latin typeface="Gentona Book" pitchFamily="2" charset="77"/>
              </a:defRPr>
            </a:lvl1pPr>
            <a:lvl2pPr>
              <a:defRPr sz="1600" b="0" i="0">
                <a:solidFill>
                  <a:srgbClr val="333B3E"/>
                </a:solidFill>
                <a:latin typeface="Gentona Book" pitchFamily="2" charset="77"/>
              </a:defRPr>
            </a:lvl2pPr>
            <a:lvl3pPr>
              <a:defRPr sz="1400" b="0" i="0">
                <a:solidFill>
                  <a:srgbClr val="333B3E"/>
                </a:solidFill>
                <a:latin typeface="Gentona Book" pitchFamily="2" charset="77"/>
              </a:defRPr>
            </a:lvl3pPr>
            <a:lvl4pPr>
              <a:defRPr sz="1200" b="0" i="0">
                <a:solidFill>
                  <a:srgbClr val="333B3E"/>
                </a:solidFill>
                <a:latin typeface="Gentona Book" pitchFamily="2" charset="77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4E8BBF59-24CA-C675-8158-2BEE123D03F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46063" y="620513"/>
            <a:ext cx="7886700" cy="444500"/>
          </a:xfrm>
        </p:spPr>
        <p:txBody>
          <a:bodyPr/>
          <a:lstStyle>
            <a:lvl1pPr marL="0" indent="0">
              <a:buNone/>
              <a:defRPr sz="1400" b="0" i="0" spc="300">
                <a:solidFill>
                  <a:srgbClr val="002856"/>
                </a:solidFill>
                <a:latin typeface="Gentona Medium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FC4623-9345-867D-426E-EC79A64D8035}"/>
              </a:ext>
            </a:extLst>
          </p:cNvPr>
          <p:cNvSpPr/>
          <p:nvPr userDrawn="1"/>
        </p:nvSpPr>
        <p:spPr>
          <a:xfrm>
            <a:off x="0" y="4636195"/>
            <a:ext cx="9144000" cy="507998"/>
          </a:xfrm>
          <a:prstGeom prst="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D0760429-7456-501F-4688-8329404EA4EC}"/>
              </a:ext>
            </a:extLst>
          </p:cNvPr>
          <p:cNvSpPr/>
          <p:nvPr userDrawn="1"/>
        </p:nvSpPr>
        <p:spPr>
          <a:xfrm>
            <a:off x="8283483" y="4461327"/>
            <a:ext cx="367334" cy="316668"/>
          </a:xfrm>
          <a:prstGeom prst="hexagon">
            <a:avLst/>
          </a:prstGeom>
          <a:solidFill>
            <a:srgbClr val="668CBB">
              <a:alpha val="4993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8D364548-8EC5-CE2F-4AD6-E5AA5146AF3C}"/>
              </a:ext>
            </a:extLst>
          </p:cNvPr>
          <p:cNvSpPr/>
          <p:nvPr userDrawn="1"/>
        </p:nvSpPr>
        <p:spPr>
          <a:xfrm>
            <a:off x="8684582" y="4332101"/>
            <a:ext cx="149902" cy="129226"/>
          </a:xfrm>
          <a:prstGeom prst="hexagon">
            <a:avLst/>
          </a:prstGeom>
          <a:solidFill>
            <a:srgbClr val="668CBB">
              <a:alpha val="4993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ECD48F77-4451-57B7-70BC-336A5FEFFFB2}"/>
              </a:ext>
            </a:extLst>
          </p:cNvPr>
          <p:cNvSpPr/>
          <p:nvPr userDrawn="1"/>
        </p:nvSpPr>
        <p:spPr>
          <a:xfrm>
            <a:off x="8557166" y="4221912"/>
            <a:ext cx="74875" cy="64547"/>
          </a:xfrm>
          <a:prstGeom prst="hexagon">
            <a:avLst/>
          </a:prstGeom>
          <a:solidFill>
            <a:srgbClr val="668CBB">
              <a:alpha val="4993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9993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erial view of a city&#10;&#10;Description automatically generated with medium confidence">
            <a:extLst>
              <a:ext uri="{FF2B5EF4-FFF2-40B4-BE49-F238E27FC236}">
                <a16:creationId xmlns:a16="http://schemas.microsoft.com/office/drawing/2014/main" id="{BE8B5818-F858-B86E-F085-C859F4CDB8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649" r="46278" b="29937"/>
          <a:stretch/>
        </p:blipFill>
        <p:spPr>
          <a:xfrm>
            <a:off x="5950631" y="0"/>
            <a:ext cx="3200403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1449776-3612-269A-47D5-E9A275D0D7A1}"/>
              </a:ext>
            </a:extLst>
          </p:cNvPr>
          <p:cNvSpPr/>
          <p:nvPr userDrawn="1"/>
        </p:nvSpPr>
        <p:spPr>
          <a:xfrm>
            <a:off x="5945056" y="0"/>
            <a:ext cx="3200402" cy="5143500"/>
          </a:xfrm>
          <a:prstGeom prst="rect">
            <a:avLst/>
          </a:prstGeom>
          <a:gradFill>
            <a:gsLst>
              <a:gs pos="11000">
                <a:srgbClr val="002856"/>
              </a:gs>
              <a:gs pos="100000">
                <a:srgbClr val="002856"/>
              </a:gs>
              <a:gs pos="75000">
                <a:srgbClr val="002856">
                  <a:alpha val="0"/>
                </a:srgbClr>
              </a:gs>
              <a:gs pos="53000">
                <a:srgbClr val="002856">
                  <a:alpha val="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4FD9F6-C82C-E2E2-5D0A-A55D4136C7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6400" y="181619"/>
            <a:ext cx="7886700" cy="363238"/>
          </a:xfrm>
        </p:spPr>
        <p:txBody>
          <a:bodyPr>
            <a:normAutofit/>
          </a:bodyPr>
          <a:lstStyle>
            <a:lvl1pPr>
              <a:defRPr sz="2400" b="1" i="0">
                <a:solidFill>
                  <a:srgbClr val="0021A5"/>
                </a:solidFill>
                <a:latin typeface="Gentona Book" pitchFamily="2" charset="77"/>
              </a:defRPr>
            </a:lvl1pPr>
          </a:lstStyle>
          <a:p>
            <a:r>
              <a:rPr lang="en-US" dirty="0"/>
              <a:t>Click to edit content page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6D93FE-3FA8-4AF0-BA88-037BF8BE5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06B2F-C88A-0D43-8AB4-774B303A4D06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5722A44-6AAC-0191-9D4D-9B4AF2596E8E}"/>
              </a:ext>
            </a:extLst>
          </p:cNvPr>
          <p:cNvCxnSpPr>
            <a:cxnSpLocks/>
          </p:cNvCxnSpPr>
          <p:nvPr userDrawn="1"/>
        </p:nvCxnSpPr>
        <p:spPr>
          <a:xfrm>
            <a:off x="246400" y="586315"/>
            <a:ext cx="5425195" cy="20787"/>
          </a:xfrm>
          <a:prstGeom prst="line">
            <a:avLst/>
          </a:prstGeom>
          <a:ln>
            <a:solidFill>
              <a:srgbClr val="FA461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Content Placeholder 14">
            <a:extLst>
              <a:ext uri="{FF2B5EF4-FFF2-40B4-BE49-F238E27FC236}">
                <a16:creationId xmlns:a16="http://schemas.microsoft.com/office/drawing/2014/main" id="{DB85DEF2-A24B-1CBB-1D59-37E76A2A52A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46063" y="618744"/>
            <a:ext cx="7886700" cy="444500"/>
          </a:xfrm>
        </p:spPr>
        <p:txBody>
          <a:bodyPr/>
          <a:lstStyle>
            <a:lvl1pPr marL="0" indent="0">
              <a:buNone/>
              <a:defRPr sz="1400" b="0" i="0" spc="300">
                <a:solidFill>
                  <a:srgbClr val="002856"/>
                </a:solidFill>
                <a:latin typeface="Gentona Medium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B7D0A160-53C1-7926-6048-CF9937B350A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46064" y="1165637"/>
            <a:ext cx="5425532" cy="3262378"/>
          </a:xfrm>
        </p:spPr>
        <p:txBody>
          <a:bodyPr/>
          <a:lstStyle>
            <a:lvl1pPr>
              <a:defRPr sz="1800" b="0" i="0">
                <a:solidFill>
                  <a:srgbClr val="333B3E"/>
                </a:solidFill>
                <a:latin typeface="Gentona Book" pitchFamily="2" charset="77"/>
              </a:defRPr>
            </a:lvl1pPr>
            <a:lvl2pPr>
              <a:defRPr sz="1600" b="0" i="0">
                <a:solidFill>
                  <a:srgbClr val="333B3E"/>
                </a:solidFill>
                <a:latin typeface="Gentona Book" pitchFamily="2" charset="77"/>
              </a:defRPr>
            </a:lvl2pPr>
            <a:lvl3pPr>
              <a:defRPr sz="1400" b="0" i="0">
                <a:solidFill>
                  <a:srgbClr val="333B3E"/>
                </a:solidFill>
                <a:latin typeface="Gentona Book" pitchFamily="2" charset="77"/>
              </a:defRPr>
            </a:lvl3pPr>
            <a:lvl4pPr>
              <a:defRPr sz="1200" b="0" i="0">
                <a:solidFill>
                  <a:srgbClr val="333B3E"/>
                </a:solidFill>
                <a:latin typeface="Gentona Book" pitchFamily="2" charset="77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B36DF8EC-BAEA-2E8F-768C-7A762A8B534B}"/>
              </a:ext>
            </a:extLst>
          </p:cNvPr>
          <p:cNvSpPr/>
          <p:nvPr userDrawn="1"/>
        </p:nvSpPr>
        <p:spPr>
          <a:xfrm>
            <a:off x="5759933" y="4111347"/>
            <a:ext cx="367334" cy="316668"/>
          </a:xfrm>
          <a:prstGeom prst="hexagon">
            <a:avLst/>
          </a:prstGeom>
          <a:solidFill>
            <a:srgbClr val="668CBB">
              <a:alpha val="4993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8B00E577-3A15-FB04-C6AA-294A3F81AA7D}"/>
              </a:ext>
            </a:extLst>
          </p:cNvPr>
          <p:cNvSpPr/>
          <p:nvPr userDrawn="1"/>
        </p:nvSpPr>
        <p:spPr>
          <a:xfrm>
            <a:off x="6161032" y="4430144"/>
            <a:ext cx="149902" cy="129226"/>
          </a:xfrm>
          <a:prstGeom prst="hexagon">
            <a:avLst/>
          </a:prstGeom>
          <a:solidFill>
            <a:srgbClr val="668CBB">
              <a:alpha val="4993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A081C289-AD4D-A517-D1CE-8BB0073902C3}"/>
              </a:ext>
            </a:extLst>
          </p:cNvPr>
          <p:cNvSpPr/>
          <p:nvPr userDrawn="1"/>
        </p:nvSpPr>
        <p:spPr>
          <a:xfrm>
            <a:off x="6033616" y="4647501"/>
            <a:ext cx="74875" cy="64547"/>
          </a:xfrm>
          <a:prstGeom prst="hexagon">
            <a:avLst/>
          </a:prstGeom>
          <a:solidFill>
            <a:srgbClr val="668CBB">
              <a:alpha val="4993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144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-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outdoor, day&#10;&#10;Description automatically generated">
            <a:extLst>
              <a:ext uri="{FF2B5EF4-FFF2-40B4-BE49-F238E27FC236}">
                <a16:creationId xmlns:a16="http://schemas.microsoft.com/office/drawing/2014/main" id="{217ECD48-8D93-5C62-D2B0-419B16C5BF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5774" r="22740"/>
          <a:stretch/>
        </p:blipFill>
        <p:spPr>
          <a:xfrm>
            <a:off x="5945056" y="0"/>
            <a:ext cx="3198944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1449776-3612-269A-47D5-E9A275D0D7A1}"/>
              </a:ext>
            </a:extLst>
          </p:cNvPr>
          <p:cNvSpPr/>
          <p:nvPr userDrawn="1"/>
        </p:nvSpPr>
        <p:spPr>
          <a:xfrm>
            <a:off x="5945056" y="0"/>
            <a:ext cx="3200402" cy="5143500"/>
          </a:xfrm>
          <a:prstGeom prst="rect">
            <a:avLst/>
          </a:prstGeom>
          <a:gradFill>
            <a:gsLst>
              <a:gs pos="11000">
                <a:srgbClr val="002856"/>
              </a:gs>
              <a:gs pos="100000">
                <a:srgbClr val="002856"/>
              </a:gs>
              <a:gs pos="75000">
                <a:srgbClr val="002856">
                  <a:alpha val="0"/>
                </a:srgbClr>
              </a:gs>
              <a:gs pos="53000">
                <a:srgbClr val="002856">
                  <a:alpha val="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4FD9F6-C82C-E2E2-5D0A-A55D4136C7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6400" y="181619"/>
            <a:ext cx="7886700" cy="363238"/>
          </a:xfrm>
        </p:spPr>
        <p:txBody>
          <a:bodyPr>
            <a:normAutofit/>
          </a:bodyPr>
          <a:lstStyle>
            <a:lvl1pPr>
              <a:defRPr sz="2400" b="1" i="0">
                <a:solidFill>
                  <a:srgbClr val="0021A5"/>
                </a:solidFill>
                <a:latin typeface="Gentona Book" pitchFamily="2" charset="77"/>
              </a:defRPr>
            </a:lvl1pPr>
          </a:lstStyle>
          <a:p>
            <a:r>
              <a:rPr lang="en-US" dirty="0"/>
              <a:t>Click to edit content page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6D93FE-3FA8-4AF0-BA88-037BF8BE5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06B2F-C88A-0D43-8AB4-774B303A4D06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5722A44-6AAC-0191-9D4D-9B4AF2596E8E}"/>
              </a:ext>
            </a:extLst>
          </p:cNvPr>
          <p:cNvCxnSpPr>
            <a:cxnSpLocks/>
          </p:cNvCxnSpPr>
          <p:nvPr userDrawn="1"/>
        </p:nvCxnSpPr>
        <p:spPr>
          <a:xfrm>
            <a:off x="246400" y="586315"/>
            <a:ext cx="5425195" cy="20787"/>
          </a:xfrm>
          <a:prstGeom prst="line">
            <a:avLst/>
          </a:prstGeom>
          <a:ln>
            <a:solidFill>
              <a:srgbClr val="FA461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Content Placeholder 14">
            <a:extLst>
              <a:ext uri="{FF2B5EF4-FFF2-40B4-BE49-F238E27FC236}">
                <a16:creationId xmlns:a16="http://schemas.microsoft.com/office/drawing/2014/main" id="{DB85DEF2-A24B-1CBB-1D59-37E76A2A52A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46063" y="618744"/>
            <a:ext cx="7886700" cy="444500"/>
          </a:xfrm>
        </p:spPr>
        <p:txBody>
          <a:bodyPr/>
          <a:lstStyle>
            <a:lvl1pPr marL="0" indent="0">
              <a:buNone/>
              <a:defRPr sz="1400" b="0" i="0" spc="300">
                <a:solidFill>
                  <a:srgbClr val="002856"/>
                </a:solidFill>
                <a:latin typeface="Gentona Medium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B7D0A160-53C1-7926-6048-CF9937B350A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46064" y="1165637"/>
            <a:ext cx="5425532" cy="3262378"/>
          </a:xfrm>
        </p:spPr>
        <p:txBody>
          <a:bodyPr/>
          <a:lstStyle>
            <a:lvl1pPr>
              <a:defRPr sz="1800" b="0" i="0">
                <a:solidFill>
                  <a:srgbClr val="333B3E"/>
                </a:solidFill>
                <a:latin typeface="Gentona Book" pitchFamily="2" charset="77"/>
              </a:defRPr>
            </a:lvl1pPr>
            <a:lvl2pPr>
              <a:defRPr sz="1600" b="0" i="0">
                <a:solidFill>
                  <a:srgbClr val="333B3E"/>
                </a:solidFill>
                <a:latin typeface="Gentona Book" pitchFamily="2" charset="77"/>
              </a:defRPr>
            </a:lvl2pPr>
            <a:lvl3pPr>
              <a:defRPr sz="1400" b="0" i="0">
                <a:solidFill>
                  <a:srgbClr val="333B3E"/>
                </a:solidFill>
                <a:latin typeface="Gentona Book" pitchFamily="2" charset="77"/>
              </a:defRPr>
            </a:lvl3pPr>
            <a:lvl4pPr>
              <a:defRPr sz="1200" b="0" i="0">
                <a:solidFill>
                  <a:srgbClr val="333B3E"/>
                </a:solidFill>
                <a:latin typeface="Gentona Book" pitchFamily="2" charset="77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B36DF8EC-BAEA-2E8F-768C-7A762A8B534B}"/>
              </a:ext>
            </a:extLst>
          </p:cNvPr>
          <p:cNvSpPr/>
          <p:nvPr userDrawn="1"/>
        </p:nvSpPr>
        <p:spPr>
          <a:xfrm>
            <a:off x="5759933" y="4111347"/>
            <a:ext cx="367334" cy="316668"/>
          </a:xfrm>
          <a:prstGeom prst="hexagon">
            <a:avLst/>
          </a:prstGeom>
          <a:solidFill>
            <a:srgbClr val="668CBB">
              <a:alpha val="4993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8B00E577-3A15-FB04-C6AA-294A3F81AA7D}"/>
              </a:ext>
            </a:extLst>
          </p:cNvPr>
          <p:cNvSpPr/>
          <p:nvPr userDrawn="1"/>
        </p:nvSpPr>
        <p:spPr>
          <a:xfrm>
            <a:off x="6161032" y="4430144"/>
            <a:ext cx="149902" cy="129226"/>
          </a:xfrm>
          <a:prstGeom prst="hexagon">
            <a:avLst/>
          </a:prstGeom>
          <a:solidFill>
            <a:srgbClr val="668CBB">
              <a:alpha val="4993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A081C289-AD4D-A517-D1CE-8BB0073902C3}"/>
              </a:ext>
            </a:extLst>
          </p:cNvPr>
          <p:cNvSpPr/>
          <p:nvPr userDrawn="1"/>
        </p:nvSpPr>
        <p:spPr>
          <a:xfrm>
            <a:off x="6033616" y="4647501"/>
            <a:ext cx="74875" cy="64547"/>
          </a:xfrm>
          <a:prstGeom prst="hexagon">
            <a:avLst/>
          </a:prstGeom>
          <a:solidFill>
            <a:srgbClr val="668CBB">
              <a:alpha val="4993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4913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 -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45B5DD8-F90E-FEFC-6A1C-EDC8EA411F10}"/>
              </a:ext>
            </a:extLst>
          </p:cNvPr>
          <p:cNvSpPr/>
          <p:nvPr userDrawn="1"/>
        </p:nvSpPr>
        <p:spPr>
          <a:xfrm>
            <a:off x="5943600" y="0"/>
            <a:ext cx="3200400" cy="5143500"/>
          </a:xfrm>
          <a:prstGeom prst="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4FD9F6-C82C-E2E2-5D0A-A55D4136C7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6400" y="181619"/>
            <a:ext cx="7886700" cy="363238"/>
          </a:xfrm>
        </p:spPr>
        <p:txBody>
          <a:bodyPr>
            <a:normAutofit/>
          </a:bodyPr>
          <a:lstStyle>
            <a:lvl1pPr>
              <a:defRPr sz="2400" b="1" i="0">
                <a:solidFill>
                  <a:srgbClr val="0021A5"/>
                </a:solidFill>
                <a:latin typeface="Gentona Book" pitchFamily="2" charset="77"/>
              </a:defRPr>
            </a:lvl1pPr>
          </a:lstStyle>
          <a:p>
            <a:r>
              <a:rPr lang="en-US" dirty="0"/>
              <a:t>Click to edit content page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6D93FE-3FA8-4AF0-BA88-037BF8BE5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06B2F-C88A-0D43-8AB4-774B303A4D06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5722A44-6AAC-0191-9D4D-9B4AF2596E8E}"/>
              </a:ext>
            </a:extLst>
          </p:cNvPr>
          <p:cNvCxnSpPr>
            <a:cxnSpLocks/>
          </p:cNvCxnSpPr>
          <p:nvPr userDrawn="1"/>
        </p:nvCxnSpPr>
        <p:spPr>
          <a:xfrm>
            <a:off x="246400" y="586315"/>
            <a:ext cx="5425195" cy="20787"/>
          </a:xfrm>
          <a:prstGeom prst="line">
            <a:avLst/>
          </a:prstGeom>
          <a:ln>
            <a:solidFill>
              <a:srgbClr val="FA461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Content Placeholder 14">
            <a:extLst>
              <a:ext uri="{FF2B5EF4-FFF2-40B4-BE49-F238E27FC236}">
                <a16:creationId xmlns:a16="http://schemas.microsoft.com/office/drawing/2014/main" id="{DB85DEF2-A24B-1CBB-1D59-37E76A2A52A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46063" y="618744"/>
            <a:ext cx="7886700" cy="444500"/>
          </a:xfrm>
        </p:spPr>
        <p:txBody>
          <a:bodyPr/>
          <a:lstStyle>
            <a:lvl1pPr marL="0" indent="0">
              <a:buNone/>
              <a:defRPr sz="1400" b="0" i="0" spc="300">
                <a:solidFill>
                  <a:srgbClr val="002856"/>
                </a:solidFill>
                <a:latin typeface="Gentona Medium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B7D0A160-53C1-7926-6048-CF9937B350A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46064" y="1165637"/>
            <a:ext cx="5425532" cy="3262378"/>
          </a:xfrm>
        </p:spPr>
        <p:txBody>
          <a:bodyPr/>
          <a:lstStyle>
            <a:lvl1pPr>
              <a:defRPr sz="1800" b="0" i="0">
                <a:solidFill>
                  <a:srgbClr val="333B3E"/>
                </a:solidFill>
                <a:latin typeface="Gentona Book" pitchFamily="2" charset="77"/>
              </a:defRPr>
            </a:lvl1pPr>
            <a:lvl2pPr>
              <a:defRPr sz="1600" b="0" i="0">
                <a:solidFill>
                  <a:srgbClr val="333B3E"/>
                </a:solidFill>
                <a:latin typeface="Gentona Book" pitchFamily="2" charset="77"/>
              </a:defRPr>
            </a:lvl2pPr>
            <a:lvl3pPr>
              <a:defRPr sz="1400" b="0" i="0">
                <a:solidFill>
                  <a:srgbClr val="333B3E"/>
                </a:solidFill>
                <a:latin typeface="Gentona Book" pitchFamily="2" charset="77"/>
              </a:defRPr>
            </a:lvl3pPr>
            <a:lvl4pPr>
              <a:defRPr sz="1200" b="0" i="0">
                <a:solidFill>
                  <a:srgbClr val="333B3E"/>
                </a:solidFill>
                <a:latin typeface="Gentona Book" pitchFamily="2" charset="77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Hexagon 2">
            <a:extLst>
              <a:ext uri="{FF2B5EF4-FFF2-40B4-BE49-F238E27FC236}">
                <a16:creationId xmlns:a16="http://schemas.microsoft.com/office/drawing/2014/main" id="{C4F2EE03-38A3-46B5-02C4-9FE09A8C65D0}"/>
              </a:ext>
            </a:extLst>
          </p:cNvPr>
          <p:cNvSpPr/>
          <p:nvPr userDrawn="1"/>
        </p:nvSpPr>
        <p:spPr>
          <a:xfrm>
            <a:off x="5759933" y="4111347"/>
            <a:ext cx="367334" cy="316668"/>
          </a:xfrm>
          <a:prstGeom prst="hexagon">
            <a:avLst/>
          </a:prstGeom>
          <a:solidFill>
            <a:srgbClr val="668CBB">
              <a:alpha val="4993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C4C38005-B48E-6116-2CA3-B8AE077FDC44}"/>
              </a:ext>
            </a:extLst>
          </p:cNvPr>
          <p:cNvSpPr/>
          <p:nvPr userDrawn="1"/>
        </p:nvSpPr>
        <p:spPr>
          <a:xfrm>
            <a:off x="6161032" y="4430144"/>
            <a:ext cx="149902" cy="129226"/>
          </a:xfrm>
          <a:prstGeom prst="hexagon">
            <a:avLst/>
          </a:prstGeom>
          <a:solidFill>
            <a:srgbClr val="668CBB">
              <a:alpha val="4993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A7F0972A-40CB-2A39-9599-BE68B58EE64C}"/>
              </a:ext>
            </a:extLst>
          </p:cNvPr>
          <p:cNvSpPr/>
          <p:nvPr userDrawn="1"/>
        </p:nvSpPr>
        <p:spPr>
          <a:xfrm>
            <a:off x="6033616" y="4647501"/>
            <a:ext cx="74875" cy="64547"/>
          </a:xfrm>
          <a:prstGeom prst="hexagon">
            <a:avLst/>
          </a:prstGeom>
          <a:solidFill>
            <a:srgbClr val="668CBB">
              <a:alpha val="4993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296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slide -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erial view of a city&#10;&#10;Description automatically generated with medium confidence">
            <a:extLst>
              <a:ext uri="{FF2B5EF4-FFF2-40B4-BE49-F238E27FC236}">
                <a16:creationId xmlns:a16="http://schemas.microsoft.com/office/drawing/2014/main" id="{0ED47052-0876-3D26-6C45-E9D47A463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616" t="-324" r="45976" b="29139"/>
          <a:stretch/>
        </p:blipFill>
        <p:spPr>
          <a:xfrm>
            <a:off x="-56224" y="-23818"/>
            <a:ext cx="3256621" cy="522586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55C39AB-0833-E5CB-8C11-917759E7E347}"/>
              </a:ext>
            </a:extLst>
          </p:cNvPr>
          <p:cNvSpPr/>
          <p:nvPr userDrawn="1"/>
        </p:nvSpPr>
        <p:spPr>
          <a:xfrm>
            <a:off x="5342" y="0"/>
            <a:ext cx="3200399" cy="5143500"/>
          </a:xfrm>
          <a:prstGeom prst="rect">
            <a:avLst/>
          </a:prstGeom>
          <a:gradFill>
            <a:gsLst>
              <a:gs pos="13000">
                <a:srgbClr val="002856"/>
              </a:gs>
              <a:gs pos="100000">
                <a:srgbClr val="002856"/>
              </a:gs>
              <a:gs pos="77000">
                <a:srgbClr val="002856">
                  <a:alpha val="0"/>
                </a:srgbClr>
              </a:gs>
              <a:gs pos="54000">
                <a:srgbClr val="002856">
                  <a:alpha val="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4FD9F6-C82C-E2E2-5D0A-A55D4136C7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620" y="181619"/>
            <a:ext cx="5425195" cy="363238"/>
          </a:xfrm>
        </p:spPr>
        <p:txBody>
          <a:bodyPr>
            <a:normAutofit/>
          </a:bodyPr>
          <a:lstStyle>
            <a:lvl1pPr>
              <a:defRPr sz="2400" b="1" i="0">
                <a:solidFill>
                  <a:srgbClr val="0021A5"/>
                </a:solidFill>
                <a:latin typeface="Gentona Book" pitchFamily="2" charset="77"/>
              </a:defRPr>
            </a:lvl1pPr>
          </a:lstStyle>
          <a:p>
            <a:r>
              <a:rPr lang="en-US" dirty="0"/>
              <a:t>Click to edit content page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6D93FE-3FA8-4AF0-BA88-037BF8BE5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06B2F-C88A-0D43-8AB4-774B303A4D06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5722A44-6AAC-0191-9D4D-9B4AF2596E8E}"/>
              </a:ext>
            </a:extLst>
          </p:cNvPr>
          <p:cNvCxnSpPr>
            <a:cxnSpLocks/>
          </p:cNvCxnSpPr>
          <p:nvPr userDrawn="1"/>
        </p:nvCxnSpPr>
        <p:spPr>
          <a:xfrm>
            <a:off x="3402282" y="586315"/>
            <a:ext cx="5425195" cy="20787"/>
          </a:xfrm>
          <a:prstGeom prst="line">
            <a:avLst/>
          </a:prstGeom>
          <a:ln>
            <a:solidFill>
              <a:srgbClr val="FA461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Content Placeholder 14">
            <a:extLst>
              <a:ext uri="{FF2B5EF4-FFF2-40B4-BE49-F238E27FC236}">
                <a16:creationId xmlns:a16="http://schemas.microsoft.com/office/drawing/2014/main" id="{DB85DEF2-A24B-1CBB-1D59-37E76A2A52A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402283" y="618744"/>
            <a:ext cx="5425195" cy="444500"/>
          </a:xfrm>
        </p:spPr>
        <p:txBody>
          <a:bodyPr/>
          <a:lstStyle>
            <a:lvl1pPr marL="0" indent="0">
              <a:buNone/>
              <a:defRPr sz="1400" b="0" i="0" spc="300">
                <a:solidFill>
                  <a:srgbClr val="002856"/>
                </a:solidFill>
                <a:latin typeface="Gentona Medium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B7D0A160-53C1-7926-6048-CF9937B350A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402284" y="1165637"/>
            <a:ext cx="5425532" cy="3262378"/>
          </a:xfrm>
        </p:spPr>
        <p:txBody>
          <a:bodyPr/>
          <a:lstStyle>
            <a:lvl1pPr>
              <a:defRPr sz="1800" b="0" i="0">
                <a:solidFill>
                  <a:srgbClr val="333B3E"/>
                </a:solidFill>
                <a:latin typeface="Gentona Book" pitchFamily="2" charset="77"/>
              </a:defRPr>
            </a:lvl1pPr>
            <a:lvl2pPr>
              <a:defRPr sz="1600" b="0" i="0">
                <a:solidFill>
                  <a:srgbClr val="333B3E"/>
                </a:solidFill>
                <a:latin typeface="Gentona Book" pitchFamily="2" charset="77"/>
              </a:defRPr>
            </a:lvl2pPr>
            <a:lvl3pPr>
              <a:defRPr sz="1400" b="0" i="0">
                <a:solidFill>
                  <a:srgbClr val="333B3E"/>
                </a:solidFill>
                <a:latin typeface="Gentona Book" pitchFamily="2" charset="77"/>
              </a:defRPr>
            </a:lvl3pPr>
            <a:lvl4pPr>
              <a:defRPr sz="1200" b="0" i="0">
                <a:solidFill>
                  <a:srgbClr val="333B3E"/>
                </a:solidFill>
                <a:latin typeface="Gentona Book" pitchFamily="2" charset="77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83DF208D-A21A-464F-D5AF-D00FBAE6AF2A}"/>
              </a:ext>
            </a:extLst>
          </p:cNvPr>
          <p:cNvSpPr/>
          <p:nvPr userDrawn="1"/>
        </p:nvSpPr>
        <p:spPr>
          <a:xfrm>
            <a:off x="3016733" y="4111347"/>
            <a:ext cx="367334" cy="316668"/>
          </a:xfrm>
          <a:prstGeom prst="hexagon">
            <a:avLst/>
          </a:prstGeom>
          <a:solidFill>
            <a:srgbClr val="668CBB">
              <a:alpha val="4993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4944ECBC-768C-E35C-1511-898DDB971650}"/>
              </a:ext>
            </a:extLst>
          </p:cNvPr>
          <p:cNvSpPr/>
          <p:nvPr userDrawn="1"/>
        </p:nvSpPr>
        <p:spPr>
          <a:xfrm>
            <a:off x="2839242" y="4430144"/>
            <a:ext cx="149902" cy="129226"/>
          </a:xfrm>
          <a:prstGeom prst="hexagon">
            <a:avLst/>
          </a:prstGeom>
          <a:solidFill>
            <a:srgbClr val="668CBB">
              <a:alpha val="4993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65CAF186-C90C-1808-EA81-DC9D4F85536B}"/>
              </a:ext>
            </a:extLst>
          </p:cNvPr>
          <p:cNvSpPr/>
          <p:nvPr userDrawn="1"/>
        </p:nvSpPr>
        <p:spPr>
          <a:xfrm>
            <a:off x="3051094" y="4647501"/>
            <a:ext cx="74875" cy="64547"/>
          </a:xfrm>
          <a:prstGeom prst="hexagon">
            <a:avLst/>
          </a:prstGeom>
          <a:solidFill>
            <a:srgbClr val="668CBB">
              <a:alpha val="4993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9814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slide -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day&#10;&#10;Description automatically generated">
            <a:extLst>
              <a:ext uri="{FF2B5EF4-FFF2-40B4-BE49-F238E27FC236}">
                <a16:creationId xmlns:a16="http://schemas.microsoft.com/office/drawing/2014/main" id="{383502E1-6B11-BFE3-396D-E56E774CD3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5774" r="22740"/>
          <a:stretch/>
        </p:blipFill>
        <p:spPr>
          <a:xfrm>
            <a:off x="0" y="0"/>
            <a:ext cx="3198944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55C39AB-0833-E5CB-8C11-917759E7E347}"/>
              </a:ext>
            </a:extLst>
          </p:cNvPr>
          <p:cNvSpPr/>
          <p:nvPr userDrawn="1"/>
        </p:nvSpPr>
        <p:spPr>
          <a:xfrm>
            <a:off x="5342" y="0"/>
            <a:ext cx="3200399" cy="5143500"/>
          </a:xfrm>
          <a:prstGeom prst="rect">
            <a:avLst/>
          </a:prstGeom>
          <a:gradFill>
            <a:gsLst>
              <a:gs pos="13000">
                <a:srgbClr val="002856"/>
              </a:gs>
              <a:gs pos="100000">
                <a:srgbClr val="002856"/>
              </a:gs>
              <a:gs pos="77000">
                <a:srgbClr val="002856">
                  <a:alpha val="0"/>
                </a:srgbClr>
              </a:gs>
              <a:gs pos="54000">
                <a:srgbClr val="002856">
                  <a:alpha val="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4FD9F6-C82C-E2E2-5D0A-A55D4136C7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620" y="181619"/>
            <a:ext cx="5425195" cy="363238"/>
          </a:xfrm>
        </p:spPr>
        <p:txBody>
          <a:bodyPr>
            <a:normAutofit/>
          </a:bodyPr>
          <a:lstStyle>
            <a:lvl1pPr>
              <a:defRPr sz="2400" b="1" i="0">
                <a:solidFill>
                  <a:srgbClr val="0021A5"/>
                </a:solidFill>
                <a:latin typeface="Gentona Book" pitchFamily="2" charset="77"/>
              </a:defRPr>
            </a:lvl1pPr>
          </a:lstStyle>
          <a:p>
            <a:r>
              <a:rPr lang="en-US" dirty="0"/>
              <a:t>Click to edit content page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6D93FE-3FA8-4AF0-BA88-037BF8BE5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06B2F-C88A-0D43-8AB4-774B303A4D06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5722A44-6AAC-0191-9D4D-9B4AF2596E8E}"/>
              </a:ext>
            </a:extLst>
          </p:cNvPr>
          <p:cNvCxnSpPr>
            <a:cxnSpLocks/>
          </p:cNvCxnSpPr>
          <p:nvPr userDrawn="1"/>
        </p:nvCxnSpPr>
        <p:spPr>
          <a:xfrm>
            <a:off x="3402282" y="586315"/>
            <a:ext cx="5425195" cy="20787"/>
          </a:xfrm>
          <a:prstGeom prst="line">
            <a:avLst/>
          </a:prstGeom>
          <a:ln>
            <a:solidFill>
              <a:srgbClr val="FA461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Content Placeholder 14">
            <a:extLst>
              <a:ext uri="{FF2B5EF4-FFF2-40B4-BE49-F238E27FC236}">
                <a16:creationId xmlns:a16="http://schemas.microsoft.com/office/drawing/2014/main" id="{DB85DEF2-A24B-1CBB-1D59-37E76A2A52A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402283" y="618744"/>
            <a:ext cx="5425195" cy="444500"/>
          </a:xfrm>
        </p:spPr>
        <p:txBody>
          <a:bodyPr/>
          <a:lstStyle>
            <a:lvl1pPr marL="0" indent="0">
              <a:buNone/>
              <a:defRPr sz="1400" b="0" i="0" spc="300">
                <a:solidFill>
                  <a:srgbClr val="002856"/>
                </a:solidFill>
                <a:latin typeface="Gentona Medium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B7D0A160-53C1-7926-6048-CF9937B350A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402284" y="1165637"/>
            <a:ext cx="5425532" cy="3262378"/>
          </a:xfrm>
        </p:spPr>
        <p:txBody>
          <a:bodyPr/>
          <a:lstStyle>
            <a:lvl1pPr>
              <a:defRPr sz="1800" b="0" i="0">
                <a:solidFill>
                  <a:srgbClr val="333B3E"/>
                </a:solidFill>
                <a:latin typeface="Gentona Book" pitchFamily="2" charset="77"/>
              </a:defRPr>
            </a:lvl1pPr>
            <a:lvl2pPr>
              <a:defRPr sz="1600" b="0" i="0">
                <a:solidFill>
                  <a:srgbClr val="333B3E"/>
                </a:solidFill>
                <a:latin typeface="Gentona Book" pitchFamily="2" charset="77"/>
              </a:defRPr>
            </a:lvl2pPr>
            <a:lvl3pPr>
              <a:defRPr sz="1400" b="0" i="0">
                <a:solidFill>
                  <a:srgbClr val="333B3E"/>
                </a:solidFill>
                <a:latin typeface="Gentona Book" pitchFamily="2" charset="77"/>
              </a:defRPr>
            </a:lvl3pPr>
            <a:lvl4pPr>
              <a:defRPr sz="1200" b="0" i="0">
                <a:solidFill>
                  <a:srgbClr val="333B3E"/>
                </a:solidFill>
                <a:latin typeface="Gentona Book" pitchFamily="2" charset="77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83DF208D-A21A-464F-D5AF-D00FBAE6AF2A}"/>
              </a:ext>
            </a:extLst>
          </p:cNvPr>
          <p:cNvSpPr/>
          <p:nvPr userDrawn="1"/>
        </p:nvSpPr>
        <p:spPr>
          <a:xfrm>
            <a:off x="3016733" y="4111347"/>
            <a:ext cx="367334" cy="316668"/>
          </a:xfrm>
          <a:prstGeom prst="hexagon">
            <a:avLst/>
          </a:prstGeom>
          <a:solidFill>
            <a:srgbClr val="668CBB">
              <a:alpha val="4993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4944ECBC-768C-E35C-1511-898DDB971650}"/>
              </a:ext>
            </a:extLst>
          </p:cNvPr>
          <p:cNvSpPr/>
          <p:nvPr userDrawn="1"/>
        </p:nvSpPr>
        <p:spPr>
          <a:xfrm>
            <a:off x="2839242" y="4430144"/>
            <a:ext cx="149902" cy="129226"/>
          </a:xfrm>
          <a:prstGeom prst="hexagon">
            <a:avLst/>
          </a:prstGeom>
          <a:solidFill>
            <a:srgbClr val="668CBB">
              <a:alpha val="4993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65CAF186-C90C-1808-EA81-DC9D4F85536B}"/>
              </a:ext>
            </a:extLst>
          </p:cNvPr>
          <p:cNvSpPr/>
          <p:nvPr userDrawn="1"/>
        </p:nvSpPr>
        <p:spPr>
          <a:xfrm>
            <a:off x="3051094" y="4647501"/>
            <a:ext cx="74875" cy="64547"/>
          </a:xfrm>
          <a:prstGeom prst="hexagon">
            <a:avLst/>
          </a:prstGeom>
          <a:solidFill>
            <a:srgbClr val="668CBB">
              <a:alpha val="4993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545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CoM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outdoor, day&#10;&#10;Description automatically generated">
            <a:extLst>
              <a:ext uri="{FF2B5EF4-FFF2-40B4-BE49-F238E27FC236}">
                <a16:creationId xmlns:a16="http://schemas.microsoft.com/office/drawing/2014/main" id="{4941234F-14D8-623F-7F20-7CF02E2E49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6" t="990" r="585" b="1547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B368105-FD5F-00B4-F9A3-94084C7C51F0}"/>
              </a:ext>
            </a:extLst>
          </p:cNvPr>
          <p:cNvSpPr/>
          <p:nvPr userDrawn="1"/>
        </p:nvSpPr>
        <p:spPr>
          <a:xfrm>
            <a:off x="1" y="0"/>
            <a:ext cx="9144000" cy="5143500"/>
          </a:xfrm>
          <a:prstGeom prst="rect">
            <a:avLst/>
          </a:prstGeom>
          <a:gradFill>
            <a:gsLst>
              <a:gs pos="17000">
                <a:srgbClr val="002856"/>
              </a:gs>
              <a:gs pos="100000">
                <a:srgbClr val="002856"/>
              </a:gs>
              <a:gs pos="63000">
                <a:srgbClr val="002856">
                  <a:alpha val="0"/>
                </a:srgbClr>
              </a:gs>
              <a:gs pos="59000">
                <a:srgbClr val="002856">
                  <a:alpha val="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>
            <a:normAutofit/>
          </a:bodyPr>
          <a:lstStyle>
            <a:lvl1pPr algn="ctr">
              <a:defRPr sz="3200" b="1" i="0">
                <a:solidFill>
                  <a:schemeClr val="bg1"/>
                </a:solidFill>
                <a:latin typeface="Gentona Book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Gentona Medium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B0853B7-61C2-AA51-07E9-5D4F35F46B29}"/>
              </a:ext>
            </a:extLst>
          </p:cNvPr>
          <p:cNvCxnSpPr>
            <a:cxnSpLocks/>
          </p:cNvCxnSpPr>
          <p:nvPr userDrawn="1"/>
        </p:nvCxnSpPr>
        <p:spPr>
          <a:xfrm>
            <a:off x="1143000" y="2632472"/>
            <a:ext cx="6858000" cy="0"/>
          </a:xfrm>
          <a:prstGeom prst="line">
            <a:avLst/>
          </a:prstGeom>
          <a:ln>
            <a:solidFill>
              <a:srgbClr val="FA461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86E81C7A-0E59-1514-E137-CC62CC3BF0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600" y="4597468"/>
            <a:ext cx="1869606" cy="4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5095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slide -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FD9F6-C82C-E2E2-5D0A-A55D4136C7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620" y="181619"/>
            <a:ext cx="5425195" cy="363238"/>
          </a:xfrm>
        </p:spPr>
        <p:txBody>
          <a:bodyPr>
            <a:normAutofit/>
          </a:bodyPr>
          <a:lstStyle>
            <a:lvl1pPr>
              <a:defRPr sz="2400" b="1" i="0">
                <a:solidFill>
                  <a:srgbClr val="0021A5"/>
                </a:solidFill>
                <a:latin typeface="Gentona Book" pitchFamily="2" charset="77"/>
              </a:defRPr>
            </a:lvl1pPr>
          </a:lstStyle>
          <a:p>
            <a:r>
              <a:rPr lang="en-US" dirty="0"/>
              <a:t>Click to edit content page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6D93FE-3FA8-4AF0-BA88-037BF8BE5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06B2F-C88A-0D43-8AB4-774B303A4D06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5722A44-6AAC-0191-9D4D-9B4AF2596E8E}"/>
              </a:ext>
            </a:extLst>
          </p:cNvPr>
          <p:cNvCxnSpPr>
            <a:cxnSpLocks/>
          </p:cNvCxnSpPr>
          <p:nvPr userDrawn="1"/>
        </p:nvCxnSpPr>
        <p:spPr>
          <a:xfrm>
            <a:off x="3402282" y="586315"/>
            <a:ext cx="5425195" cy="20787"/>
          </a:xfrm>
          <a:prstGeom prst="line">
            <a:avLst/>
          </a:prstGeom>
          <a:ln>
            <a:solidFill>
              <a:srgbClr val="FA461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Content Placeholder 14">
            <a:extLst>
              <a:ext uri="{FF2B5EF4-FFF2-40B4-BE49-F238E27FC236}">
                <a16:creationId xmlns:a16="http://schemas.microsoft.com/office/drawing/2014/main" id="{DB85DEF2-A24B-1CBB-1D59-37E76A2A52A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402283" y="618744"/>
            <a:ext cx="5425195" cy="444500"/>
          </a:xfrm>
        </p:spPr>
        <p:txBody>
          <a:bodyPr/>
          <a:lstStyle>
            <a:lvl1pPr marL="0" indent="0">
              <a:buNone/>
              <a:defRPr sz="1400" b="0" i="0" spc="300">
                <a:solidFill>
                  <a:srgbClr val="002856"/>
                </a:solidFill>
                <a:latin typeface="Gentona Medium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B7D0A160-53C1-7926-6048-CF9937B350A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402284" y="1165637"/>
            <a:ext cx="5425532" cy="3262378"/>
          </a:xfrm>
        </p:spPr>
        <p:txBody>
          <a:bodyPr/>
          <a:lstStyle>
            <a:lvl1pPr>
              <a:defRPr sz="1800" b="0" i="0">
                <a:solidFill>
                  <a:srgbClr val="333B3E"/>
                </a:solidFill>
                <a:latin typeface="Gentona Book" pitchFamily="2" charset="77"/>
              </a:defRPr>
            </a:lvl1pPr>
            <a:lvl2pPr>
              <a:defRPr sz="1600" b="0" i="0">
                <a:solidFill>
                  <a:srgbClr val="333B3E"/>
                </a:solidFill>
                <a:latin typeface="Gentona Book" pitchFamily="2" charset="77"/>
              </a:defRPr>
            </a:lvl2pPr>
            <a:lvl3pPr>
              <a:defRPr sz="1400" b="0" i="0">
                <a:solidFill>
                  <a:srgbClr val="333B3E"/>
                </a:solidFill>
                <a:latin typeface="Gentona Book" pitchFamily="2" charset="77"/>
              </a:defRPr>
            </a:lvl3pPr>
            <a:lvl4pPr>
              <a:defRPr sz="1200" b="0" i="0">
                <a:solidFill>
                  <a:srgbClr val="333B3E"/>
                </a:solidFill>
                <a:latin typeface="Gentona Book" pitchFamily="2" charset="77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5B5DD8-F90E-FEFC-6A1C-EDC8EA411F10}"/>
              </a:ext>
            </a:extLst>
          </p:cNvPr>
          <p:cNvSpPr/>
          <p:nvPr userDrawn="1"/>
        </p:nvSpPr>
        <p:spPr>
          <a:xfrm>
            <a:off x="0" y="0"/>
            <a:ext cx="3200400" cy="5143500"/>
          </a:xfrm>
          <a:prstGeom prst="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exagon 2">
            <a:extLst>
              <a:ext uri="{FF2B5EF4-FFF2-40B4-BE49-F238E27FC236}">
                <a16:creationId xmlns:a16="http://schemas.microsoft.com/office/drawing/2014/main" id="{78BD697F-1C5A-6A9C-4167-9A20DCC095CC}"/>
              </a:ext>
            </a:extLst>
          </p:cNvPr>
          <p:cNvSpPr/>
          <p:nvPr userDrawn="1"/>
        </p:nvSpPr>
        <p:spPr>
          <a:xfrm>
            <a:off x="3016733" y="4111347"/>
            <a:ext cx="367334" cy="316668"/>
          </a:xfrm>
          <a:prstGeom prst="hexagon">
            <a:avLst/>
          </a:prstGeom>
          <a:solidFill>
            <a:srgbClr val="668CBB">
              <a:alpha val="4993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66064CA3-7011-C7EF-0672-30FC2CBE4244}"/>
              </a:ext>
            </a:extLst>
          </p:cNvPr>
          <p:cNvSpPr/>
          <p:nvPr userDrawn="1"/>
        </p:nvSpPr>
        <p:spPr>
          <a:xfrm>
            <a:off x="2839242" y="4430144"/>
            <a:ext cx="149902" cy="129226"/>
          </a:xfrm>
          <a:prstGeom prst="hexagon">
            <a:avLst/>
          </a:prstGeom>
          <a:solidFill>
            <a:srgbClr val="668CBB">
              <a:alpha val="4993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77554A93-CD69-3236-84BF-B19970BEDB55}"/>
              </a:ext>
            </a:extLst>
          </p:cNvPr>
          <p:cNvSpPr/>
          <p:nvPr userDrawn="1"/>
        </p:nvSpPr>
        <p:spPr>
          <a:xfrm>
            <a:off x="3051094" y="4647501"/>
            <a:ext cx="74875" cy="64547"/>
          </a:xfrm>
          <a:prstGeom prst="hexagon">
            <a:avLst/>
          </a:prstGeom>
          <a:solidFill>
            <a:srgbClr val="668CBB">
              <a:alpha val="4993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347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outdoor, day&#10;&#10;Description automatically generated">
            <a:extLst>
              <a:ext uri="{FF2B5EF4-FFF2-40B4-BE49-F238E27FC236}">
                <a16:creationId xmlns:a16="http://schemas.microsoft.com/office/drawing/2014/main" id="{4941234F-14D8-623F-7F20-7CF02E2E49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6" t="990" r="585" b="1547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280B5BD-DDD4-A2EB-F1FB-5B24EE7031B6}"/>
              </a:ext>
            </a:extLst>
          </p:cNvPr>
          <p:cNvSpPr/>
          <p:nvPr userDrawn="1"/>
        </p:nvSpPr>
        <p:spPr>
          <a:xfrm>
            <a:off x="1" y="0"/>
            <a:ext cx="9144000" cy="5143500"/>
          </a:xfrm>
          <a:prstGeom prst="rect">
            <a:avLst/>
          </a:prstGeom>
          <a:gradFill>
            <a:gsLst>
              <a:gs pos="17000">
                <a:srgbClr val="002856"/>
              </a:gs>
              <a:gs pos="100000">
                <a:srgbClr val="002856"/>
              </a:gs>
              <a:gs pos="63000">
                <a:srgbClr val="002856">
                  <a:alpha val="0"/>
                </a:srgbClr>
              </a:gs>
              <a:gs pos="59000">
                <a:srgbClr val="002856">
                  <a:alpha val="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>
            <a:normAutofit/>
          </a:bodyPr>
          <a:lstStyle>
            <a:lvl1pPr algn="ctr">
              <a:defRPr sz="3200" b="1" i="0">
                <a:solidFill>
                  <a:schemeClr val="bg1"/>
                </a:solidFill>
                <a:latin typeface="Gentona Book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Gentona Medium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B0853B7-61C2-AA51-07E9-5D4F35F46B29}"/>
              </a:ext>
            </a:extLst>
          </p:cNvPr>
          <p:cNvCxnSpPr>
            <a:cxnSpLocks/>
          </p:cNvCxnSpPr>
          <p:nvPr userDrawn="1"/>
        </p:nvCxnSpPr>
        <p:spPr>
          <a:xfrm>
            <a:off x="1143000" y="2632472"/>
            <a:ext cx="6858000" cy="0"/>
          </a:xfrm>
          <a:prstGeom prst="line">
            <a:avLst/>
          </a:prstGeom>
          <a:ln>
            <a:solidFill>
              <a:srgbClr val="FA461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9346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Divers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outdoor, day&#10;&#10;Description automatically generated">
            <a:extLst>
              <a:ext uri="{FF2B5EF4-FFF2-40B4-BE49-F238E27FC236}">
                <a16:creationId xmlns:a16="http://schemas.microsoft.com/office/drawing/2014/main" id="{4941234F-14D8-623F-7F20-7CF02E2E49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6" t="990" r="585" b="1547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2378C37-BB25-E2E1-6A7A-0ABC30429E35}"/>
              </a:ext>
            </a:extLst>
          </p:cNvPr>
          <p:cNvSpPr/>
          <p:nvPr userDrawn="1"/>
        </p:nvSpPr>
        <p:spPr>
          <a:xfrm>
            <a:off x="1" y="0"/>
            <a:ext cx="9144000" cy="5143500"/>
          </a:xfrm>
          <a:prstGeom prst="rect">
            <a:avLst/>
          </a:prstGeom>
          <a:gradFill>
            <a:gsLst>
              <a:gs pos="17000">
                <a:srgbClr val="002856"/>
              </a:gs>
              <a:gs pos="100000">
                <a:srgbClr val="002856"/>
              </a:gs>
              <a:gs pos="63000">
                <a:srgbClr val="002856">
                  <a:alpha val="0"/>
                </a:srgbClr>
              </a:gs>
              <a:gs pos="59000">
                <a:srgbClr val="002856">
                  <a:alpha val="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>
            <a:normAutofit/>
          </a:bodyPr>
          <a:lstStyle>
            <a:lvl1pPr algn="ctr">
              <a:defRPr sz="3200" b="1" i="0">
                <a:solidFill>
                  <a:schemeClr val="bg1"/>
                </a:solidFill>
                <a:latin typeface="Gentona Book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Gentona Medium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B0853B7-61C2-AA51-07E9-5D4F35F46B29}"/>
              </a:ext>
            </a:extLst>
          </p:cNvPr>
          <p:cNvCxnSpPr>
            <a:cxnSpLocks/>
          </p:cNvCxnSpPr>
          <p:nvPr userDrawn="1"/>
        </p:nvCxnSpPr>
        <p:spPr>
          <a:xfrm>
            <a:off x="1143000" y="2632472"/>
            <a:ext cx="6858000" cy="0"/>
          </a:xfrm>
          <a:prstGeom prst="line">
            <a:avLst/>
          </a:prstGeom>
          <a:ln>
            <a:solidFill>
              <a:srgbClr val="FA461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94550FC0-D89E-E9F5-632F-42E8364E81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3969" y="3558263"/>
            <a:ext cx="1404698" cy="140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261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Educ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outdoor, day&#10;&#10;Description automatically generated">
            <a:extLst>
              <a:ext uri="{FF2B5EF4-FFF2-40B4-BE49-F238E27FC236}">
                <a16:creationId xmlns:a16="http://schemas.microsoft.com/office/drawing/2014/main" id="{4941234F-14D8-623F-7F20-7CF02E2E49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6" t="990" r="585" b="1547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163E266-6715-EFEB-0540-3ACB89C88993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17000">
                <a:srgbClr val="002856"/>
              </a:gs>
              <a:gs pos="100000">
                <a:srgbClr val="002856"/>
              </a:gs>
              <a:gs pos="63000">
                <a:srgbClr val="002856">
                  <a:alpha val="0"/>
                </a:srgbClr>
              </a:gs>
              <a:gs pos="59000">
                <a:srgbClr val="002856">
                  <a:alpha val="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>
            <a:normAutofit/>
          </a:bodyPr>
          <a:lstStyle>
            <a:lvl1pPr algn="ctr">
              <a:defRPr sz="3200" b="1" i="0">
                <a:solidFill>
                  <a:schemeClr val="bg1"/>
                </a:solidFill>
                <a:latin typeface="Gentona Book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Gentona Medium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B0853B7-61C2-AA51-07E9-5D4F35F46B29}"/>
              </a:ext>
            </a:extLst>
          </p:cNvPr>
          <p:cNvCxnSpPr>
            <a:cxnSpLocks/>
          </p:cNvCxnSpPr>
          <p:nvPr userDrawn="1"/>
        </p:nvCxnSpPr>
        <p:spPr>
          <a:xfrm>
            <a:off x="1143000" y="2632472"/>
            <a:ext cx="6858000" cy="0"/>
          </a:xfrm>
          <a:prstGeom prst="line">
            <a:avLst/>
          </a:prstGeom>
          <a:ln>
            <a:solidFill>
              <a:srgbClr val="FA461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0624935-5F9D-5CAB-4C28-47044BBDD7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3969" y="3558263"/>
            <a:ext cx="1404698" cy="140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76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Patient C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outdoor, day&#10;&#10;Description automatically generated">
            <a:extLst>
              <a:ext uri="{FF2B5EF4-FFF2-40B4-BE49-F238E27FC236}">
                <a16:creationId xmlns:a16="http://schemas.microsoft.com/office/drawing/2014/main" id="{4941234F-14D8-623F-7F20-7CF02E2E49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6" t="990" r="585" b="1547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FCDC294-749E-52AC-B128-421D5141B694}"/>
              </a:ext>
            </a:extLst>
          </p:cNvPr>
          <p:cNvSpPr/>
          <p:nvPr userDrawn="1"/>
        </p:nvSpPr>
        <p:spPr>
          <a:xfrm>
            <a:off x="1" y="0"/>
            <a:ext cx="9144000" cy="5143500"/>
          </a:xfrm>
          <a:prstGeom prst="rect">
            <a:avLst/>
          </a:prstGeom>
          <a:gradFill>
            <a:gsLst>
              <a:gs pos="17000">
                <a:srgbClr val="002856"/>
              </a:gs>
              <a:gs pos="100000">
                <a:srgbClr val="002856"/>
              </a:gs>
              <a:gs pos="63000">
                <a:srgbClr val="002856">
                  <a:alpha val="0"/>
                </a:srgbClr>
              </a:gs>
              <a:gs pos="59000">
                <a:srgbClr val="002856">
                  <a:alpha val="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>
            <a:normAutofit/>
          </a:bodyPr>
          <a:lstStyle>
            <a:lvl1pPr algn="ctr">
              <a:defRPr sz="3200" b="1" i="0">
                <a:solidFill>
                  <a:schemeClr val="bg1"/>
                </a:solidFill>
                <a:latin typeface="Gentona Book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Gentona Medium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B0853B7-61C2-AA51-07E9-5D4F35F46B29}"/>
              </a:ext>
            </a:extLst>
          </p:cNvPr>
          <p:cNvCxnSpPr>
            <a:cxnSpLocks/>
          </p:cNvCxnSpPr>
          <p:nvPr userDrawn="1"/>
        </p:nvCxnSpPr>
        <p:spPr>
          <a:xfrm>
            <a:off x="1143000" y="2632472"/>
            <a:ext cx="6858000" cy="0"/>
          </a:xfrm>
          <a:prstGeom prst="line">
            <a:avLst/>
          </a:prstGeom>
          <a:ln>
            <a:solidFill>
              <a:srgbClr val="FA461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CED39CA-6128-27AF-1854-0450CA87CC5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3968" y="3556418"/>
            <a:ext cx="1404698" cy="140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562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outdoor, day&#10;&#10;Description automatically generated">
            <a:extLst>
              <a:ext uri="{FF2B5EF4-FFF2-40B4-BE49-F238E27FC236}">
                <a16:creationId xmlns:a16="http://schemas.microsoft.com/office/drawing/2014/main" id="{4941234F-14D8-623F-7F20-7CF02E2E49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6" t="990" r="585" b="1547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5A467ED-E208-9981-1498-FD6D7AE4CC46}"/>
              </a:ext>
            </a:extLst>
          </p:cNvPr>
          <p:cNvSpPr/>
          <p:nvPr userDrawn="1"/>
        </p:nvSpPr>
        <p:spPr>
          <a:xfrm>
            <a:off x="1" y="0"/>
            <a:ext cx="9144000" cy="5143500"/>
          </a:xfrm>
          <a:prstGeom prst="rect">
            <a:avLst/>
          </a:prstGeom>
          <a:gradFill>
            <a:gsLst>
              <a:gs pos="17000">
                <a:srgbClr val="002856"/>
              </a:gs>
              <a:gs pos="100000">
                <a:srgbClr val="002856"/>
              </a:gs>
              <a:gs pos="63000">
                <a:srgbClr val="002856">
                  <a:alpha val="0"/>
                </a:srgbClr>
              </a:gs>
              <a:gs pos="59000">
                <a:srgbClr val="002856">
                  <a:alpha val="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>
            <a:normAutofit/>
          </a:bodyPr>
          <a:lstStyle>
            <a:lvl1pPr algn="ctr">
              <a:defRPr sz="3200" b="1" i="0">
                <a:solidFill>
                  <a:schemeClr val="bg1"/>
                </a:solidFill>
                <a:latin typeface="Gentona Book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Gentona Medium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B0853B7-61C2-AA51-07E9-5D4F35F46B29}"/>
              </a:ext>
            </a:extLst>
          </p:cNvPr>
          <p:cNvCxnSpPr>
            <a:cxnSpLocks/>
          </p:cNvCxnSpPr>
          <p:nvPr userDrawn="1"/>
        </p:nvCxnSpPr>
        <p:spPr>
          <a:xfrm>
            <a:off x="1143000" y="2632472"/>
            <a:ext cx="6858000" cy="0"/>
          </a:xfrm>
          <a:prstGeom prst="line">
            <a:avLst/>
          </a:prstGeom>
          <a:ln>
            <a:solidFill>
              <a:srgbClr val="FA461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Picture 6" descr="A picture containing text, sign, outdoor&#10;&#10;Description automatically generated">
            <a:extLst>
              <a:ext uri="{FF2B5EF4-FFF2-40B4-BE49-F238E27FC236}">
                <a16:creationId xmlns:a16="http://schemas.microsoft.com/office/drawing/2014/main" id="{53F08CB5-E860-CA6B-BE4C-DEF993D10D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3967" y="3556416"/>
            <a:ext cx="1404699" cy="140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140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Resear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outdoor, day&#10;&#10;Description automatically generated">
            <a:extLst>
              <a:ext uri="{FF2B5EF4-FFF2-40B4-BE49-F238E27FC236}">
                <a16:creationId xmlns:a16="http://schemas.microsoft.com/office/drawing/2014/main" id="{4941234F-14D8-623F-7F20-7CF02E2E49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6" t="990" r="585" b="1547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0FF0207-866F-F356-722A-82F383C864E3}"/>
              </a:ext>
            </a:extLst>
          </p:cNvPr>
          <p:cNvSpPr/>
          <p:nvPr userDrawn="1"/>
        </p:nvSpPr>
        <p:spPr>
          <a:xfrm>
            <a:off x="1" y="0"/>
            <a:ext cx="9144000" cy="5143500"/>
          </a:xfrm>
          <a:prstGeom prst="rect">
            <a:avLst/>
          </a:prstGeom>
          <a:gradFill>
            <a:gsLst>
              <a:gs pos="17000">
                <a:srgbClr val="002856"/>
              </a:gs>
              <a:gs pos="100000">
                <a:srgbClr val="002856"/>
              </a:gs>
              <a:gs pos="63000">
                <a:srgbClr val="002856">
                  <a:alpha val="0"/>
                </a:srgbClr>
              </a:gs>
              <a:gs pos="59000">
                <a:srgbClr val="002856">
                  <a:alpha val="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>
            <a:normAutofit/>
          </a:bodyPr>
          <a:lstStyle>
            <a:lvl1pPr algn="ctr">
              <a:defRPr sz="3200" b="1" i="0">
                <a:solidFill>
                  <a:schemeClr val="bg1"/>
                </a:solidFill>
                <a:latin typeface="Gentona Book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Gentona Medium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B0853B7-61C2-AA51-07E9-5D4F35F46B29}"/>
              </a:ext>
            </a:extLst>
          </p:cNvPr>
          <p:cNvCxnSpPr>
            <a:cxnSpLocks/>
          </p:cNvCxnSpPr>
          <p:nvPr userDrawn="1"/>
        </p:nvCxnSpPr>
        <p:spPr>
          <a:xfrm>
            <a:off x="1143000" y="2632472"/>
            <a:ext cx="6858000" cy="0"/>
          </a:xfrm>
          <a:prstGeom prst="line">
            <a:avLst/>
          </a:prstGeom>
          <a:ln>
            <a:solidFill>
              <a:srgbClr val="FA461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Picture 6" descr="A picture containing text, sign, outdoor&#10;&#10;Description automatically generated">
            <a:extLst>
              <a:ext uri="{FF2B5EF4-FFF2-40B4-BE49-F238E27FC236}">
                <a16:creationId xmlns:a16="http://schemas.microsoft.com/office/drawing/2014/main" id="{467B26D1-3C4B-18D9-3AF6-BA2CFEFE31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3968" y="3556416"/>
            <a:ext cx="1404698" cy="140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08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System Integ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outdoor, day&#10;&#10;Description automatically generated">
            <a:extLst>
              <a:ext uri="{FF2B5EF4-FFF2-40B4-BE49-F238E27FC236}">
                <a16:creationId xmlns:a16="http://schemas.microsoft.com/office/drawing/2014/main" id="{4941234F-14D8-623F-7F20-7CF02E2E49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6" t="990" r="585" b="1547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7ED3EC8-DCCC-91C9-E02C-C6A2BB277407}"/>
              </a:ext>
            </a:extLst>
          </p:cNvPr>
          <p:cNvSpPr/>
          <p:nvPr userDrawn="1"/>
        </p:nvSpPr>
        <p:spPr>
          <a:xfrm>
            <a:off x="1" y="0"/>
            <a:ext cx="9144000" cy="5143500"/>
          </a:xfrm>
          <a:prstGeom prst="rect">
            <a:avLst/>
          </a:prstGeom>
          <a:gradFill>
            <a:gsLst>
              <a:gs pos="17000">
                <a:srgbClr val="002856"/>
              </a:gs>
              <a:gs pos="100000">
                <a:srgbClr val="002856"/>
              </a:gs>
              <a:gs pos="63000">
                <a:srgbClr val="002856">
                  <a:alpha val="0"/>
                </a:srgbClr>
              </a:gs>
              <a:gs pos="59000">
                <a:srgbClr val="002856">
                  <a:alpha val="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>
            <a:normAutofit/>
          </a:bodyPr>
          <a:lstStyle>
            <a:lvl1pPr algn="ctr">
              <a:defRPr sz="3200" b="1" i="0">
                <a:solidFill>
                  <a:schemeClr val="bg1"/>
                </a:solidFill>
                <a:latin typeface="Gentona Book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Gentona Medium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B0853B7-61C2-AA51-07E9-5D4F35F46B29}"/>
              </a:ext>
            </a:extLst>
          </p:cNvPr>
          <p:cNvCxnSpPr>
            <a:cxnSpLocks/>
          </p:cNvCxnSpPr>
          <p:nvPr userDrawn="1"/>
        </p:nvCxnSpPr>
        <p:spPr>
          <a:xfrm>
            <a:off x="1143000" y="2632472"/>
            <a:ext cx="6858000" cy="0"/>
          </a:xfrm>
          <a:prstGeom prst="line">
            <a:avLst/>
          </a:prstGeom>
          <a:ln>
            <a:solidFill>
              <a:srgbClr val="FA461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Picture 6" descr="Chart&#10;&#10;Description automatically generated with medium confidence">
            <a:extLst>
              <a:ext uri="{FF2B5EF4-FFF2-40B4-BE49-F238E27FC236}">
                <a16:creationId xmlns:a16="http://schemas.microsoft.com/office/drawing/2014/main" id="{7FD82D7B-F023-1B1A-67AD-4292BBA5D6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3968" y="3556416"/>
            <a:ext cx="1404698" cy="140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118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B9BB8E-00FB-B145-A731-2D5D20686D61}" type="datetimeFigureOut">
              <a:rPr lang="en-US" smtClean="0"/>
              <a:t>1/17/23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06B2F-C88A-0D43-8AB4-774B303A4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262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9" r:id="rId2"/>
    <p:sldLayoutId id="2147483668" r:id="rId3"/>
    <p:sldLayoutId id="2147483662" r:id="rId4"/>
    <p:sldLayoutId id="2147483661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71" r:id="rId11"/>
    <p:sldLayoutId id="2147483676" r:id="rId12"/>
    <p:sldLayoutId id="2147483679" r:id="rId13"/>
    <p:sldLayoutId id="2147483680" r:id="rId14"/>
    <p:sldLayoutId id="2147483672" r:id="rId15"/>
    <p:sldLayoutId id="2147483681" r:id="rId16"/>
    <p:sldLayoutId id="2147483674" r:id="rId17"/>
    <p:sldLayoutId id="2147483678" r:id="rId18"/>
    <p:sldLayoutId id="2147483682" r:id="rId19"/>
    <p:sldLayoutId id="2147483675" r:id="rId2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11963-A708-0192-5052-6DA7C9F9C7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BA1959-B610-BF00-0C77-9584D84824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372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1DB13-7A43-EB2F-0A88-E1101CE0F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B25D92-E7C7-69DA-0A6D-D92C39A9B3D0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16C552-CAB0-D7DC-1A64-41905FFD4FC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2" descr="White U-F College of Medicine logo.">
            <a:extLst>
              <a:ext uri="{FF2B5EF4-FFF2-40B4-BE49-F238E27FC236}">
                <a16:creationId xmlns:a16="http://schemas.microsoft.com/office/drawing/2014/main" id="{D0979FA7-7A93-462E-FF82-E79C2B5E3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132" y="4774365"/>
            <a:ext cx="1608656" cy="25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8026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2ACD6-7EB5-89EC-8F8C-3F8772085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35C5A-AA24-B9F2-6419-F28E5CD67E26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EE1C71-6CDF-8363-274E-853B090400D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886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2ACD6-7EB5-89EC-8F8C-3F8772085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35C5A-AA24-B9F2-6419-F28E5CD67E26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EE1C71-6CDF-8363-274E-853B090400D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 descr="White U-F College of Medicine logo.">
            <a:extLst>
              <a:ext uri="{FF2B5EF4-FFF2-40B4-BE49-F238E27FC236}">
                <a16:creationId xmlns:a16="http://schemas.microsoft.com/office/drawing/2014/main" id="{D3A58B29-0AA1-BE57-B019-733E98C7C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132" y="4774365"/>
            <a:ext cx="1608656" cy="25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9604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EEF5D-FB13-7212-0E81-7D6403560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1BABC-291C-CE40-5EC8-D836CD5B53E0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7771B5-2439-C13C-A538-EED9F8A4C65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953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EEF5D-FB13-7212-0E81-7D6403560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1BABC-291C-CE40-5EC8-D836CD5B53E0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7771B5-2439-C13C-A538-EED9F8A4C65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White U-F College of Medicine logo.">
            <a:extLst>
              <a:ext uri="{FF2B5EF4-FFF2-40B4-BE49-F238E27FC236}">
                <a16:creationId xmlns:a16="http://schemas.microsoft.com/office/drawing/2014/main" id="{A4AC29EB-ADC9-D063-1F3A-891C9DA3A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435" y="4759375"/>
            <a:ext cx="1608656" cy="25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1389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C96B0-443B-9B6F-F041-059C7366F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1C9DE8-7FBE-0713-D03D-57E1640045B8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B9A8EB-1CAB-2E8C-B81A-66B9F288653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White U-F College of Medicine logo.">
            <a:extLst>
              <a:ext uri="{FF2B5EF4-FFF2-40B4-BE49-F238E27FC236}">
                <a16:creationId xmlns:a16="http://schemas.microsoft.com/office/drawing/2014/main" id="{E8AAC597-0FBB-94B6-C022-845B1FB37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53" y="4706909"/>
            <a:ext cx="1608656" cy="25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0188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85174-9887-33A2-4C60-B525FD879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72784-0C3B-93C6-57EE-9CCEE5F02BDF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DB4D09-6B09-46CA-FAE4-5AE8F755492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2" descr="White U-F College of Medicine logo.">
            <a:extLst>
              <a:ext uri="{FF2B5EF4-FFF2-40B4-BE49-F238E27FC236}">
                <a16:creationId xmlns:a16="http://schemas.microsoft.com/office/drawing/2014/main" id="{0887EBEB-9775-EB3D-80F1-0B6D6171C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53" y="4706909"/>
            <a:ext cx="1608656" cy="25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5455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C989A-FDC8-0831-F78A-EEB74080F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2481B7-2B43-8F4D-6377-C571B43A081C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F564F5-B894-645A-4D2B-2CD62EC6FFE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White U-F College of Medicine logo.">
            <a:extLst>
              <a:ext uri="{FF2B5EF4-FFF2-40B4-BE49-F238E27FC236}">
                <a16:creationId xmlns:a16="http://schemas.microsoft.com/office/drawing/2014/main" id="{02FD0280-D793-329A-D1B3-7112D9AEF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53" y="4706909"/>
            <a:ext cx="1608656" cy="25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8697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B19A1-E6D8-CCB4-556E-4F5A19537B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E466FB-D033-AEC5-9ECA-E1F521981C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7016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4E6C1-1354-3048-7DB3-60E3A98F4B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66D95F-4284-6793-78BF-485EB38BC4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467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59C46-92FF-A551-DEEC-1AB7C64B0A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20F08E-6685-A858-40D4-BBE5F12B73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7239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03840-834B-6BFC-D03B-E03D46043D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5D446E-4534-8C2E-CFCD-A586981522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3034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8845A-1A22-3845-49F0-824B25A661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DE9036-FD3A-5046-8883-DF51408193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1095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1023F-BF1A-7A24-7E6E-2524CC2A06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7BFB41-0918-BB27-D77F-0CB9FBAC09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9827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C874B-24A1-B75B-1DA0-EAA713E664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66A45E-2265-3A1F-0654-9D487B2417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4661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5FB09-DE9F-53E0-2B94-68A05475C7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A3B83F-3037-2454-B195-DF22331D2F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939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8C88C-D246-F7AB-3DDA-74D23F9457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66D67F-DC9E-8359-46F5-5D1B95FF8D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087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8D131-0C0A-3736-65C4-C4EF23331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BC355E-3114-70E1-49EA-74620B4ED20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AB1B1A-BCB0-8EB7-616F-E755DF42A5A5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591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B15AD-2FEC-2158-DFC6-294B08840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04C412-2528-C585-0E69-F4EA4BBCAB6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28D35B-9EF4-7E25-C8C7-E20F16BA948E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White U-F College of Medicine logo.">
            <a:extLst>
              <a:ext uri="{FF2B5EF4-FFF2-40B4-BE49-F238E27FC236}">
                <a16:creationId xmlns:a16="http://schemas.microsoft.com/office/drawing/2014/main" id="{8CCB35A0-98D7-DA56-555B-382FB4DCD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53" y="4706909"/>
            <a:ext cx="1608656" cy="25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35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AE5F8-4CF8-BB42-7061-BB04BE9DF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8317A-CCCC-1AD9-730F-55103E631A4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3610F1-1FE1-22BD-7AC6-1BA4C7006C0C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115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EE64C-19B2-FEE4-E549-940EE0303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D5D405-EF92-EA61-0431-322DE6E1B84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CA2215-379E-E17E-9450-53363AB0AF9B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459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EE64C-19B2-FEE4-E549-940EE0303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D5D405-EF92-EA61-0431-322DE6E1B84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CA2215-379E-E17E-9450-53363AB0AF9B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White U-F College of Medicine logo.">
            <a:extLst>
              <a:ext uri="{FF2B5EF4-FFF2-40B4-BE49-F238E27FC236}">
                <a16:creationId xmlns:a16="http://schemas.microsoft.com/office/drawing/2014/main" id="{C57D020A-24AC-5C32-72AA-6C9DC3DD7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4792974"/>
            <a:ext cx="1608656" cy="25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1152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1DB13-7A43-EB2F-0A88-E1101CE0F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B25D92-E7C7-69DA-0A6D-D92C39A9B3D0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16C552-CAB0-D7DC-1A64-41905FFD4FC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7498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2FAAB11D-28E5-B647-B08B-F8C0C2606422}" vid="{7EDDE2CB-6130-814F-8EC6-C92D1E5F435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74</TotalTime>
  <Words>0</Words>
  <Application>Microsoft Macintosh PowerPoint</Application>
  <PresentationFormat>On-screen Show (16:9)</PresentationFormat>
  <Paragraphs>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Calibri</vt:lpstr>
      <vt:lpstr>Gentona Medium</vt:lpstr>
      <vt:lpstr>Gentona Book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Hawley, Cody</dc:creator>
  <cp:lastModifiedBy>Hawley, Cody</cp:lastModifiedBy>
  <cp:revision>3</cp:revision>
  <dcterms:created xsi:type="dcterms:W3CDTF">2023-01-12T19:54:30Z</dcterms:created>
  <dcterms:modified xsi:type="dcterms:W3CDTF">2023-01-17T14:39:36Z</dcterms:modified>
</cp:coreProperties>
</file>